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2"/>
  </p:notesMasterIdLst>
  <p:handoutMasterIdLst>
    <p:handoutMasterId r:id="rId13"/>
  </p:handoutMasterIdLst>
  <p:sldIdLst>
    <p:sldId id="415" r:id="rId3"/>
    <p:sldId id="412" r:id="rId4"/>
    <p:sldId id="418" r:id="rId5"/>
    <p:sldId id="421" r:id="rId6"/>
    <p:sldId id="420" r:id="rId7"/>
    <p:sldId id="427" r:id="rId8"/>
    <p:sldId id="428" r:id="rId9"/>
    <p:sldId id="429" r:id="rId10"/>
    <p:sldId id="40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95102" autoAdjust="0"/>
  </p:normalViewPr>
  <p:slideViewPr>
    <p:cSldViewPr snapToGrid="0" snapToObjects="1">
      <p:cViewPr varScale="1">
        <p:scale>
          <a:sx n="122" d="100"/>
          <a:sy n="122" d="100"/>
        </p:scale>
        <p:origin x="15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3D597C-6E74-734D-8EA6-FB30AAC8A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17" t="7031" r="4033" b="8124"/>
          <a:stretch/>
        </p:blipFill>
        <p:spPr>
          <a:xfrm>
            <a:off x="89513" y="25985"/>
            <a:ext cx="8627349" cy="32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Updating Your Software and Firmware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BEGINNER PROGRAMMING LESSON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987DA70-8A15-2A43-8947-6D7DC5A9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5751">
            <a:off x="7371419" y="392739"/>
            <a:ext cx="1124670" cy="11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how to update the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update the firmware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with updates?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When you first receive your EV3, you should update both your EV3 software and brick firmware versions.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users continue to run the default software and firmware versions.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have been important bug fixes and new features since the EV3 first came out.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For example, the VM Program Instruction Break error was resolved in the last update in 2016.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Two EDITIONS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en-US" dirty="0"/>
              <a:t>Home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Education Edition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There are two different EV3 brick firmware and programming software available: Home and Education Editions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learn about the differences between the two, read http://ev3lessons.com/2017/01/17/Home-vs-</a:t>
            </a:r>
            <a:r>
              <a:rPr lang="en-US" dirty="0" err="1"/>
              <a:t>Edu.html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update your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Open the EV3 Programming Software you installed earlier</a:t>
            </a:r>
          </a:p>
          <a:p>
            <a:pPr marL="457200" indent="-457200">
              <a:buAutoNum type="arabicParenR"/>
            </a:pPr>
            <a:r>
              <a:rPr lang="en-US" dirty="0"/>
              <a:t>From the Menu, pick “About LEGO MINDSTORMS EV3”</a:t>
            </a:r>
          </a:p>
          <a:p>
            <a:pPr marL="457200" indent="-457200">
              <a:buAutoNum type="arabicParenR"/>
            </a:pPr>
            <a:r>
              <a:rPr lang="en-US" dirty="0"/>
              <a:t>A pop-up window will appear, showing the version of the software you are running </a:t>
            </a:r>
          </a:p>
          <a:p>
            <a:pPr marL="457200" indent="-457200">
              <a:buAutoNum type="arabicParenR"/>
            </a:pPr>
            <a:r>
              <a:rPr lang="en-US" dirty="0"/>
              <a:t>Click on the “Check for Update…” menu item to see if there is a newer version of the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8C68-DB3C-554E-8DD0-E9E76DED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3" r="2447" b="4615"/>
          <a:stretch/>
        </p:blipFill>
        <p:spPr>
          <a:xfrm>
            <a:off x="5207497" y="1275489"/>
            <a:ext cx="3563514" cy="1683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1917B-318F-F84B-8143-902C6B45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00" y="3070471"/>
            <a:ext cx="2167101" cy="1407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15589-8DF9-4942-ADCB-E992056DF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1" b="4282"/>
          <a:stretch/>
        </p:blipFill>
        <p:spPr>
          <a:xfrm>
            <a:off x="5352393" y="4670402"/>
            <a:ext cx="3196459" cy="15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3A7-A516-504B-BBC6-F5188E8B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Brick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50E9-558A-A24A-93BE-7B14383F1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2248"/>
            <a:ext cx="8245474" cy="16108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current EV3 Scratch software does not support updating brick firmware</a:t>
            </a:r>
          </a:p>
          <a:p>
            <a:r>
              <a:rPr lang="en-US" dirty="0"/>
              <a:t>To update firmware go to: </a:t>
            </a:r>
          </a:p>
          <a:p>
            <a:pPr marL="800100" lvl="1" indent="-342900"/>
            <a:r>
              <a:rPr lang="en-US" dirty="0"/>
              <a:t>https://ev3manager.education.lego.com/</a:t>
            </a:r>
          </a:p>
          <a:p>
            <a:pPr marL="800100" lvl="1" indent="-342900"/>
            <a:r>
              <a:rPr lang="en-US" dirty="0"/>
              <a:t>Download and Install EV3DeviceManager when prompted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7DD2C-0FE8-3144-B8F1-6B5A60C4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D1F41-A055-5041-B519-73E0036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37" y="2580402"/>
            <a:ext cx="6454534" cy="39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6C14-859A-5F4C-84BF-5EF5C286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Brick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6A19-A515-4043-9B37-59C09E3A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4025"/>
            <a:ext cx="8245474" cy="19563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EV3DeviceManager is installed the Web page should show connected devices and firmware version</a:t>
            </a:r>
          </a:p>
          <a:p>
            <a:r>
              <a:rPr lang="en-US" dirty="0"/>
              <a:t>Note that this only works with </a:t>
            </a:r>
            <a:r>
              <a:rPr lang="en-US" dirty="0" err="1"/>
              <a:t>usb</a:t>
            </a:r>
            <a:r>
              <a:rPr lang="en-US" dirty="0"/>
              <a:t> connected bricks. You may need to refresh the page and/or </a:t>
            </a:r>
            <a:r>
              <a:rPr lang="en-US" dirty="0" err="1"/>
              <a:t>disconnect+reconnect</a:t>
            </a:r>
            <a:r>
              <a:rPr lang="en-US" dirty="0"/>
              <a:t> the brick after you install the software to see this screen</a:t>
            </a:r>
          </a:p>
          <a:p>
            <a:r>
              <a:rPr lang="en-US" dirty="0"/>
              <a:t>Click on the update firmware if needed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B0EC4-595C-8E46-A586-4E352D6E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21EAA-133B-5A4C-99A8-AEBF6446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39" y="2809392"/>
            <a:ext cx="6060559" cy="36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1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35BB-C059-E845-9712-81A97987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Brick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ED9E-97B5-5846-8112-F01605EC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074" y="1752600"/>
            <a:ext cx="4200599" cy="4373563"/>
          </a:xfrm>
        </p:spPr>
        <p:txBody>
          <a:bodyPr/>
          <a:lstStyle/>
          <a:p>
            <a:r>
              <a:rPr lang="en-US" dirty="0"/>
              <a:t>You should see the dialog boxes on the left as part of the update process. </a:t>
            </a:r>
          </a:p>
          <a:p>
            <a:r>
              <a:rPr lang="en-US" dirty="0"/>
              <a:t>Follow the instructions given (e.g. click Update now)</a:t>
            </a:r>
          </a:p>
          <a:p>
            <a:r>
              <a:rPr lang="en-US" dirty="0"/>
              <a:t>At the end of the process, you will need to power cycle the brick to get it to connect to your computer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A044F-E186-844F-8D4C-689F207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BFBCB-D422-A646-A573-9F8B54F3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127"/>
            <a:ext cx="3935228" cy="1788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B77E3-B798-4DB2-B496-72524B3F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1765"/>
            <a:ext cx="3935228" cy="1508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55A92-2209-4D67-B71B-7DEEF0BD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86380"/>
            <a:ext cx="3935228" cy="16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86"/>
            <a:ext cx="8245474" cy="455300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This tutorial was created by Sanjay Seshan and Arvind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More lessons are available at www.ev3lessons.com</a:t>
            </a:r>
            <a:br>
              <a:rPr lang="en-US" sz="1800" b="0" dirty="0"/>
            </a:b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6682</TotalTime>
  <Words>513</Words>
  <Application>Microsoft Macintosh PowerPoint</Application>
  <PresentationFormat>On-screen Show (4:3)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Helvetica Neue</vt:lpstr>
      <vt:lpstr>beginner</vt:lpstr>
      <vt:lpstr>Custom Design</vt:lpstr>
      <vt:lpstr>BEGINNER PROGRAMMING LESSON</vt:lpstr>
      <vt:lpstr>LESSON OBJECTIVES</vt:lpstr>
      <vt:lpstr>Why bother with updates?</vt:lpstr>
      <vt:lpstr>NOTE: Two EDITIONS</vt:lpstr>
      <vt:lpstr>To update your SOFTWARE</vt:lpstr>
      <vt:lpstr>Updating Brick Firmware</vt:lpstr>
      <vt:lpstr>Updating Brick Firmware</vt:lpstr>
      <vt:lpstr>Updating Brick Firmware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44</cp:revision>
  <cp:lastPrinted>2017-02-09T14:14:37Z</cp:lastPrinted>
  <dcterms:created xsi:type="dcterms:W3CDTF">2014-08-07T02:19:13Z</dcterms:created>
  <dcterms:modified xsi:type="dcterms:W3CDTF">2019-12-21T23:59:59Z</dcterms:modified>
</cp:coreProperties>
</file>